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T_TITLE">
    <p:bg>
      <p:bgPr>
        <a:solidFill>
          <a:srgbClr val="2311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project/brand/templates/assets/primary-white-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188720"/>
            <a:ext cx="1600200" cy="257868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31520" y="6446520"/>
            <a:ext cx="365760" cy="54864"/>
          </a:xfrm>
          <a:prstGeom prst="rect">
            <a:avLst/>
          </a:prstGeom>
          <a:solidFill>
            <a:srgbClr val="553179"/>
          </a:solidFill>
          <a:ln w="12700">
            <a:solidFill>
              <a:srgbClr val="553179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097280" y="6446520"/>
            <a:ext cx="365760" cy="54864"/>
          </a:xfrm>
          <a:prstGeom prst="rect">
            <a:avLst/>
          </a:prstGeom>
          <a:solidFill>
            <a:srgbClr val="E9AE2C"/>
          </a:solidFill>
          <a:ln w="12700">
            <a:solidFill>
              <a:srgbClr val="E9AE2C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463040" y="6446520"/>
            <a:ext cx="365760" cy="54864"/>
          </a:xfrm>
          <a:prstGeom prst="rect">
            <a:avLst/>
          </a:prstGeom>
          <a:solidFill>
            <a:srgbClr val="ABACAE"/>
          </a:solidFill>
          <a:ln w="12700">
            <a:solidFill>
              <a:srgbClr val="ABACAE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828800" y="6446520"/>
            <a:ext cx="365760" cy="54864"/>
          </a:xfrm>
          <a:prstGeom prst="rect">
            <a:avLst/>
          </a:prstGeom>
          <a:solidFill>
            <a:srgbClr val="2D625C"/>
          </a:solidFill>
          <a:ln w="12700">
            <a:solidFill>
              <a:srgbClr val="2D625C"/>
            </a:solidFill>
            <a:prstDash val="solid"/>
          </a:ln>
        </p:spPr>
      </p:sp>
      <p:sp>
        <p:nvSpPr>
          <p:cNvPr id="7" name="Text 4"/>
          <p:cNvSpPr/>
          <p:nvPr>
            <p:ph idx="105" type="title" hasCustomPrompt="1"/>
          </p:nvPr>
        </p:nvSpPr>
        <p:spPr>
          <a:xfrm>
            <a:off x="3291840" y="2011680"/>
            <a:ext cx="813816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Presentation title</a:t>
            </a:r>
            <a:endParaRPr lang="en-US" sz="4400" dirty="0"/>
          </a:p>
        </p:txBody>
      </p:sp>
      <p:sp>
        <p:nvSpPr>
          <p:cNvPr id="8" name="Text 4"/>
          <p:cNvSpPr/>
          <p:nvPr>
            <p:ph idx="106" type="body" hasCustomPrompt="1"/>
          </p:nvPr>
        </p:nvSpPr>
        <p:spPr>
          <a:xfrm>
            <a:off x="3291840" y="4206240"/>
            <a:ext cx="8138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C9C1D3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C9C1D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Subtitle · date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T_SECTION">
    <p:bg>
      <p:bgPr>
        <a:solidFill>
          <a:srgbClr val="F6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731520" y="2194560"/>
            <a:ext cx="54864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spc="300" kern="0" dirty="0">
                <a:solidFill>
                  <a:srgbClr val="5A4E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spc="300" kern="0" dirty="0">
                <a:solidFill>
                  <a:srgbClr val="5A4E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SECTION 01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2651760"/>
            <a:ext cx="960120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rgbClr val="231148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rgbClr val="231148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Section title</a:t>
            </a:r>
            <a:endParaRPr lang="en-US" sz="4000" dirty="0"/>
          </a:p>
        </p:txBody>
      </p:sp>
      <p:pic>
        <p:nvPicPr>
          <p:cNvPr id="4" name="Image 0" descr="/home/claude/project/brand/templates/assets/y-full-colour-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81360" y="5669280"/>
            <a:ext cx="548640" cy="6202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T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rgbClr val="231148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rgbClr val="231148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Slide title in sentence case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1737360"/>
            <a:ext cx="6583680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231148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23114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Body text</a:t>
            </a:r>
            <a:endParaRPr lang="en-US" sz="1600" dirty="0"/>
          </a:p>
        </p:txBody>
      </p:sp>
      <p:pic>
        <p:nvPicPr>
          <p:cNvPr id="4" name="Image 0" descr="/home/claude/project/brand/templates/assets/horizontal-full-colour-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6263640"/>
            <a:ext cx="1234440" cy="403937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4E6E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T_IM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822960"/>
            <a:ext cx="493776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rgbClr val="231148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rgbClr val="231148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Title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651760"/>
            <a:ext cx="4754880" cy="3108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dirty="0">
                <a:solidFill>
                  <a:srgbClr val="231148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500" dirty="0">
                <a:solidFill>
                  <a:srgbClr val="23114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Body text</a:t>
            </a:r>
            <a:endParaRPr lang="en-US" sz="1500" dirty="0"/>
          </a:p>
        </p:txBody>
      </p:sp>
      <p:sp>
        <p:nvSpPr>
          <p:cNvPr id="4" name="Text 0"/>
          <p:cNvSpPr/>
          <p:nvPr>
            <p:ph idx="102" hasCustomPrompt="1"/>
          </p:nvPr>
        </p:nvSpPr>
        <p:spPr>
          <a:xfrm>
            <a:off x="6309360" y="0"/>
            <a:ext cx="5882335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  <p:pic>
        <p:nvPicPr>
          <p:cNvPr id="5" name="Image 0" descr="/home/claude/project/brand/templates/assets/horizontal-full-colour-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6263640"/>
            <a:ext cx="1234440" cy="403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T_CLOSING">
    <p:bg>
      <p:bgPr>
        <a:solidFill>
          <a:srgbClr val="2311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project/brand/templates/assets/primary-white-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90008" y="1371600"/>
            <a:ext cx="2011680" cy="32417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21792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9C1D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destinationtshwane.online · @destinationtshwane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4E6E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5" type="title" hasCustomPrompt="1"/>
          </p:nvPr>
        </p:nvSpPr>
        <p:spPr>
          <a:xfrm>
            <a:off x="3291840" y="2011680"/>
            <a:ext cx="8138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Presentation title in sentence case</a:t>
            </a:r>
            <a:endParaRPr lang="en-US" sz="4400" dirty="0"/>
          </a:p>
        </p:txBody>
      </p:sp>
      <p:sp>
        <p:nvSpPr>
          <p:cNvPr id="3" name="Text 4"/>
          <p:cNvSpPr/>
          <p:nvPr>
            <p:ph idx="106" type="body" hasCustomPrompt="1"/>
          </p:nvPr>
        </p:nvSpPr>
        <p:spPr>
          <a:xfrm>
            <a:off x="3291840" y="4206240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dirty="0">
                <a:solidFill>
                  <a:srgbClr val="C9C1D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Subtitle or event · Day Month Year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731520" y="21945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200" spc="300" kern="0" dirty="0">
                <a:solidFill>
                  <a:srgbClr val="5A4E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SECTION 01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2651760"/>
            <a:ext cx="9601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231148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A short section title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31148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One message per slide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1737360"/>
            <a:ext cx="658368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3114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Poppins Regular 16 pt for body text; 30 pt titles in sentence case.</a:t>
            </a:r>
            <a:endParaRPr lang="en-US" sz="16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3114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Deep purple #231148 for text on white or cream.</a:t>
            </a:r>
            <a:endParaRPr lang="en-US" sz="16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3114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Gold is never text on a light ground; use it for rules and highlights.</a:t>
            </a:r>
            <a:endParaRPr lang="en-US" sz="16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3114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the canonical logo files only. Never retype or redraw the lockup.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863840" y="1737360"/>
            <a:ext cx="3566160" cy="3840480"/>
          </a:xfrm>
          <a:prstGeom prst="roundRect">
            <a:avLst>
              <a:gd name="adj" fmla="val 2051"/>
            </a:avLst>
          </a:prstGeom>
          <a:solidFill>
            <a:srgbClr val="F6F1ED"/>
          </a:solidFill>
          <a:ln w="12700">
            <a:solidFill>
              <a:srgbClr val="F6F1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138160" y="20116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A4E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Key figure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8138160" y="246888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dirty="0">
                <a:solidFill>
                  <a:srgbClr val="23114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00</a:t>
            </a:r>
            <a:endParaRPr lang="en-US" sz="7200" dirty="0"/>
          </a:p>
        </p:txBody>
      </p:sp>
      <p:sp>
        <p:nvSpPr>
          <p:cNvPr id="7" name="Text 5"/>
          <p:cNvSpPr txBox="1"/>
          <p:nvPr/>
        </p:nvSpPr>
        <p:spPr>
          <a:xfrm>
            <a:off x="8138160" y="393192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4E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State the source and date of every number.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4E6E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822960"/>
            <a:ext cx="4937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31148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Tshwane first. Brand second.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651760"/>
            <a:ext cx="47548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3114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Replace the photograph with commissioned photography of a real place. Keep the brand small on photographic slides.</a:t>
            </a:r>
            <a:endParaRPr lang="en-US" sz="1500" dirty="0"/>
          </a:p>
        </p:txBody>
      </p:sp>
      <p:pic>
        <p:nvPicPr>
          <p:cNvPr id="4" name="Image 0" descr="Concept image of a garden path among aloes; replace with commissioned photography">    </p:cNvPr>
          <p:cNvPicPr>
            <a:picLocks noChangeAspect="1"/>
          </p:cNvPicPr>
          <p:nvPr>
            <p:ph idx="102" hasCustomPrompt="1"/>
          </p:nvPr>
        </p:nvPicPr>
        <p:blipFill>
          <a:blip r:embed="rId1"/>
          <a:srcRect l="7113" r="7113" t="0" b="0"/>
          <a:stretch/>
        </p:blipFill>
        <p:spPr>
          <a:xfrm>
            <a:off x="6309360" y="0"/>
            <a:ext cx="588233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 Medium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Destination Tshwane presentation template</dc:title>
  <dc:subject>PptxGenJS Presentation</dc:subject>
  <dc:creator>Destination Tshwane</dc:creator>
  <cp:lastModifiedBy>Destination Tshwane</cp:lastModifiedBy>
  <cp:revision>1</cp:revision>
  <dcterms:created xsi:type="dcterms:W3CDTF">2026-09-27T10:45:46Z</dcterms:created>
  <dcterms:modified xsi:type="dcterms:W3CDTF">2026-09-27T10:45:46Z</dcterms:modified>
</cp:coreProperties>
</file>